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72" autoAdjust="0"/>
    <p:restoredTop sz="94660"/>
  </p:normalViewPr>
  <p:slideViewPr>
    <p:cSldViewPr snapToGrid="0">
      <p:cViewPr varScale="1">
        <p:scale>
          <a:sx n="85" d="100"/>
          <a:sy n="85" d="100"/>
        </p:scale>
        <p:origin x="120" y="6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12/18/2016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799"/>
            <a:ext cx="8825658" cy="3640667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12/18/2016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0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j-ea"/>
                <a:cs typeface="+mj-cs"/>
              </a:rPr>
              <a:t>“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j-ea"/>
                <a:cs typeface="+mj-cs"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5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12/18/2016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12/18/2016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12/18/2016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12/18/2016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12/18/2016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12/18/2016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12/18/2016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12/18/2016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3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5" y="3129280"/>
            <a:ext cx="3401062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12/18/2016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12/18/2016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4"/>
          <a:stretch/>
        </p:blipFill>
        <p:spPr>
          <a:xfrm>
            <a:off x="0" y="2669685"/>
            <a:ext cx="4035669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7000"/>
                </a:schemeClr>
              </a:gs>
              <a:gs pos="69000">
                <a:schemeClr val="accent5">
                  <a:alpha val="0"/>
                </a:schemeClr>
              </a:gs>
              <a:gs pos="36000">
                <a:schemeClr val="accent5"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12/18/2016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4867" y="-982133"/>
            <a:ext cx="8839200" cy="883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1739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2246" y="620889"/>
            <a:ext cx="3060700" cy="54412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2246" y="620889"/>
            <a:ext cx="3060700" cy="54412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6654" y="620889"/>
            <a:ext cx="3060700" cy="54412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7265227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1.48148E-6 L -0.31979 0.0016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990" y="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1734" y="219712"/>
            <a:ext cx="3352254" cy="595956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1782306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1420059" y="-639542"/>
            <a:ext cx="2541239" cy="451775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8027505" y="-639542"/>
            <a:ext cx="2541238" cy="451775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8057886" y="2445716"/>
            <a:ext cx="2519363" cy="447886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1411551" y="2445714"/>
            <a:ext cx="2519364" cy="447887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4190866" y="-406400"/>
            <a:ext cx="3857625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058538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EC76B5"/>
      </a:hlink>
      <a:folHlink>
        <a:srgbClr val="E8ACCD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A207AED3-9ABC-4A18-9978-A59B65688B1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0</TotalTime>
  <Words>0</Words>
  <Application>Microsoft Office PowerPoint</Application>
  <PresentationFormat>Widescreen</PresentationFormat>
  <Paragraphs>0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Century Gothic</vt:lpstr>
      <vt:lpstr>Wingdings 3</vt:lpstr>
      <vt:lpstr>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Michelle</dc:creator>
  <cp:lastModifiedBy>Michelle</cp:lastModifiedBy>
  <cp:revision>5</cp:revision>
  <dcterms:created xsi:type="dcterms:W3CDTF">2016-12-18T13:28:38Z</dcterms:created>
  <dcterms:modified xsi:type="dcterms:W3CDTF">2016-12-18T15:34:32Z</dcterms:modified>
</cp:coreProperties>
</file>